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86" r:id="rId4"/>
    <p:sldId id="287" r:id="rId5"/>
    <p:sldId id="266" r:id="rId6"/>
    <p:sldId id="283" r:id="rId7"/>
    <p:sldId id="268" r:id="rId8"/>
    <p:sldId id="284" r:id="rId9"/>
    <p:sldId id="285" r:id="rId10"/>
    <p:sldId id="289" r:id="rId11"/>
    <p:sldId id="273" r:id="rId12"/>
    <p:sldId id="274" r:id="rId13"/>
    <p:sldId id="277" r:id="rId14"/>
    <p:sldId id="27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ccess.mercer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798" y="805523"/>
            <a:ext cx="8733676" cy="1976273"/>
          </a:xfrm>
        </p:spPr>
        <p:txBody>
          <a:bodyPr/>
          <a:lstStyle/>
          <a:p>
            <a:pPr algn="ctr"/>
            <a:r>
              <a:rPr lang="en-US" sz="6600" dirty="0"/>
              <a:t>Accommodate Training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3488" y="2526632"/>
            <a:ext cx="7766936" cy="4184316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solidFill>
                  <a:schemeClr val="accent1"/>
                </a:solidFill>
              </a:rPr>
              <a:t>for Faculty</a:t>
            </a: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How to view Testing Room 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Bookings and Approve</a:t>
            </a:r>
          </a:p>
        </p:txBody>
      </p:sp>
    </p:spTree>
    <p:extLst>
      <p:ext uri="{BB962C8B-B14F-4D97-AF65-F5344CB8AC3E}">
        <p14:creationId xmlns:p14="http://schemas.microsoft.com/office/powerpoint/2010/main" val="887973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4080" y="1160165"/>
            <a:ext cx="8596668" cy="1826581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Testing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body" idx="1"/>
          </p:nvPr>
        </p:nvSpPr>
        <p:spPr>
          <a:xfrm>
            <a:off x="464393" y="3099481"/>
            <a:ext cx="8596668" cy="860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Uploading the exam to the Course</a:t>
            </a:r>
          </a:p>
        </p:txBody>
      </p:sp>
    </p:spTree>
    <p:extLst>
      <p:ext uri="{BB962C8B-B14F-4D97-AF65-F5344CB8AC3E}">
        <p14:creationId xmlns:p14="http://schemas.microsoft.com/office/powerpoint/2010/main" val="1524099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131" y="283923"/>
            <a:ext cx="8596668" cy="1320800"/>
          </a:xfrm>
        </p:spPr>
        <p:txBody>
          <a:bodyPr/>
          <a:lstStyle/>
          <a:p>
            <a:r>
              <a:rPr lang="en-US" dirty="0"/>
              <a:t>Testing: Upload the exam to the Course</a:t>
            </a:r>
            <a:br>
              <a:rPr lang="en-US" dirty="0"/>
            </a:br>
            <a:r>
              <a:rPr lang="en-US" dirty="0"/>
              <a:t>	</a:t>
            </a:r>
            <a:r>
              <a:rPr lang="en-US" sz="2600" dirty="0">
                <a:solidFill>
                  <a:schemeClr val="tx1"/>
                </a:solidFill>
              </a:rPr>
              <a:t>1. Select Course</a:t>
            </a:r>
            <a:endParaRPr lang="en-US" sz="2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70" y="1604723"/>
            <a:ext cx="7293702" cy="4437302"/>
          </a:xfrm>
        </p:spPr>
      </p:pic>
    </p:spTree>
    <p:extLst>
      <p:ext uri="{BB962C8B-B14F-4D97-AF65-F5344CB8AC3E}">
        <p14:creationId xmlns:p14="http://schemas.microsoft.com/office/powerpoint/2010/main" val="3786963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131" y="233819"/>
            <a:ext cx="8596668" cy="1320800"/>
          </a:xfrm>
        </p:spPr>
        <p:txBody>
          <a:bodyPr/>
          <a:lstStyle/>
          <a:p>
            <a:r>
              <a:rPr lang="en-US" dirty="0"/>
              <a:t>Testing: Upload the exam to the Course</a:t>
            </a:r>
            <a:br>
              <a:rPr lang="en-US" dirty="0"/>
            </a:br>
            <a:r>
              <a:rPr lang="en-US" dirty="0"/>
              <a:t>	</a:t>
            </a:r>
            <a:r>
              <a:rPr lang="en-US" sz="2600" dirty="0">
                <a:solidFill>
                  <a:schemeClr val="tx1"/>
                </a:solidFill>
              </a:rPr>
              <a:t>2. Select the Course</a:t>
            </a:r>
            <a:endParaRPr lang="en-US" sz="2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182" y="1431671"/>
            <a:ext cx="5348660" cy="4810772"/>
          </a:xfrm>
        </p:spPr>
      </p:pic>
    </p:spTree>
    <p:extLst>
      <p:ext uri="{BB962C8B-B14F-4D97-AF65-F5344CB8AC3E}">
        <p14:creationId xmlns:p14="http://schemas.microsoft.com/office/powerpoint/2010/main" val="570805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97" y="135731"/>
            <a:ext cx="8596668" cy="762000"/>
          </a:xfrm>
        </p:spPr>
        <p:txBody>
          <a:bodyPr/>
          <a:lstStyle/>
          <a:p>
            <a:r>
              <a:rPr lang="en-US" dirty="0"/>
              <a:t>Testing: Upload the exam to the Course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750" y="897731"/>
            <a:ext cx="4185623" cy="576262"/>
          </a:xfrm>
        </p:spPr>
        <p:txBody>
          <a:bodyPr/>
          <a:lstStyle/>
          <a:p>
            <a:r>
              <a:rPr lang="en-US" sz="2600" dirty="0"/>
              <a:t>3. Select Exam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079105"/>
            <a:ext cx="4185618" cy="394888"/>
          </a:xfrm>
        </p:spPr>
        <p:txBody>
          <a:bodyPr/>
          <a:lstStyle/>
          <a:p>
            <a:r>
              <a:rPr lang="en-US" sz="2600" dirty="0"/>
              <a:t>4. Add New Exam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05" y="1601185"/>
            <a:ext cx="3744251" cy="4821367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790" y="1655367"/>
            <a:ext cx="4674803" cy="2595349"/>
          </a:xfrm>
        </p:spPr>
      </p:pic>
    </p:spTree>
    <p:extLst>
      <p:ext uri="{BB962C8B-B14F-4D97-AF65-F5344CB8AC3E}">
        <p14:creationId xmlns:p14="http://schemas.microsoft.com/office/powerpoint/2010/main" val="549234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808" y="103573"/>
            <a:ext cx="8596668" cy="612371"/>
          </a:xfrm>
        </p:spPr>
        <p:txBody>
          <a:bodyPr>
            <a:noAutofit/>
          </a:bodyPr>
          <a:lstStyle/>
          <a:p>
            <a:r>
              <a:rPr lang="en-US" dirty="0"/>
              <a:t>Testing: Upload exam to the Course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808" y="465669"/>
            <a:ext cx="5524639" cy="698595"/>
          </a:xfrm>
        </p:spPr>
        <p:txBody>
          <a:bodyPr/>
          <a:lstStyle/>
          <a:p>
            <a:pPr lvl="1"/>
            <a:r>
              <a:rPr lang="en-US" sz="2600" dirty="0"/>
              <a:t>5. Fill in the form and Save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63826"/>
            <a:ext cx="3518405" cy="5018678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447" y="1142561"/>
            <a:ext cx="3335392" cy="5239505"/>
          </a:xfrm>
        </p:spPr>
      </p:pic>
    </p:spTree>
    <p:extLst>
      <p:ext uri="{BB962C8B-B14F-4D97-AF65-F5344CB8AC3E}">
        <p14:creationId xmlns:p14="http://schemas.microsoft.com/office/powerpoint/2010/main" val="4090051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918" y="283924"/>
            <a:ext cx="8596668" cy="861753"/>
          </a:xfrm>
        </p:spPr>
        <p:txBody>
          <a:bodyPr>
            <a:normAutofit/>
          </a:bodyPr>
          <a:lstStyle/>
          <a:p>
            <a:r>
              <a:rPr lang="en-US" sz="4000" dirty="0"/>
              <a:t>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172" y="1252452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You will receive 2 </a:t>
            </a:r>
            <a:r>
              <a:rPr lang="en-US" sz="2400" u="sng" dirty="0"/>
              <a:t>Automated</a:t>
            </a:r>
            <a:r>
              <a:rPr lang="en-US" sz="2400" dirty="0"/>
              <a:t> emails from Accommodate when the student books a testing request </a:t>
            </a:r>
          </a:p>
          <a:p>
            <a:pPr>
              <a:buAutoNum type="arabicPeriod"/>
            </a:pPr>
            <a:r>
              <a:rPr lang="en-US" sz="2400" dirty="0"/>
              <a:t>A 3 day reminder email</a:t>
            </a:r>
          </a:p>
          <a:p>
            <a:pPr>
              <a:buAutoNum type="arabicPeriod"/>
            </a:pPr>
            <a:r>
              <a:rPr lang="en-US" sz="2400" dirty="0"/>
              <a:t>A 1 day reminder Link will be provided to approve and upload the exam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 all emails, there will be a link provided to approve the request (recommended), upload the exam and write specifics instructions for administering the exams (i.e. formula sheet, type of calculator)</a:t>
            </a:r>
          </a:p>
        </p:txBody>
      </p:sp>
    </p:spTree>
    <p:extLst>
      <p:ext uri="{BB962C8B-B14F-4D97-AF65-F5344CB8AC3E}">
        <p14:creationId xmlns:p14="http://schemas.microsoft.com/office/powerpoint/2010/main" val="164507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386" y="1423792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Testing: Uploading Exams</a:t>
            </a:r>
            <a:br>
              <a:rPr lang="en-US" dirty="0"/>
            </a:br>
            <a:r>
              <a:rPr lang="en-US" sz="2600" dirty="0"/>
              <a:t>	</a:t>
            </a:r>
            <a:br>
              <a:rPr lang="en-US" sz="2600" dirty="0"/>
            </a:br>
            <a:r>
              <a:rPr lang="en-US" sz="2900" dirty="0">
                <a:solidFill>
                  <a:schemeClr val="tx1"/>
                </a:solidFill>
              </a:rPr>
              <a:t>1. Login into Accommodate: </a:t>
            </a:r>
            <a:r>
              <a:rPr lang="en-US" sz="2900" dirty="0">
                <a:solidFill>
                  <a:schemeClr val="tx1"/>
                </a:solidFill>
                <a:hlinkClick r:id="rId2"/>
              </a:rPr>
              <a:t>https://access.mercer.edu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173" y="3413191"/>
            <a:ext cx="8596668" cy="165984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06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4080" y="1160165"/>
            <a:ext cx="8596668" cy="1826581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Testing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body" idx="1"/>
          </p:nvPr>
        </p:nvSpPr>
        <p:spPr>
          <a:xfrm>
            <a:off x="464393" y="3099481"/>
            <a:ext cx="8596668" cy="8604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Uploading the exam any/or providing administration directions</a:t>
            </a:r>
          </a:p>
        </p:txBody>
      </p:sp>
    </p:spTree>
    <p:extLst>
      <p:ext uri="{BB962C8B-B14F-4D97-AF65-F5344CB8AC3E}">
        <p14:creationId xmlns:p14="http://schemas.microsoft.com/office/powerpoint/2010/main" val="370423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293" y="321502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Testing: Uploading/Administration information for the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218" y="1429762"/>
            <a:ext cx="9252309" cy="5106736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US" dirty="0"/>
              <a:t>Two ways to provide  the test</a:t>
            </a:r>
          </a:p>
          <a:p>
            <a:pPr marL="0" indent="0" fontAlgn="base">
              <a:buNone/>
            </a:pPr>
            <a:r>
              <a:rPr lang="en-US" dirty="0"/>
              <a:t>	</a:t>
            </a:r>
            <a:r>
              <a:rPr lang="en-US" b="1" u="sng" dirty="0"/>
              <a:t>Individual Student Test</a:t>
            </a:r>
          </a:p>
          <a:p>
            <a:pPr marL="0" indent="0" fontAlgn="base">
              <a:buNone/>
            </a:pPr>
            <a:r>
              <a:rPr lang="en-US" dirty="0"/>
              <a:t>		1. Select "Courses" tab</a:t>
            </a:r>
          </a:p>
          <a:p>
            <a:pPr marL="0" indent="0" fontAlgn="base">
              <a:buNone/>
            </a:pPr>
            <a:r>
              <a:rPr lang="en-US" dirty="0"/>
              <a:t>		2. Select Course</a:t>
            </a:r>
          </a:p>
          <a:p>
            <a:pPr marL="0" indent="0" fontAlgn="base">
              <a:buNone/>
            </a:pPr>
            <a:r>
              <a:rPr lang="en-US" dirty="0"/>
              <a:t>		3. View "Room Bookings" –to see scheduled exam, approve exam and 							attach an exam.</a:t>
            </a:r>
          </a:p>
          <a:p>
            <a:pPr marL="0" indent="0" fontAlgn="base">
              <a:buNone/>
            </a:pPr>
            <a:r>
              <a:rPr lang="en-US" dirty="0"/>
              <a:t>You now have</a:t>
            </a:r>
            <a:r>
              <a:rPr lang="en-US" b="1" dirty="0"/>
              <a:t> two views Pending and Approved</a:t>
            </a:r>
            <a:r>
              <a:rPr lang="en-US" dirty="0"/>
              <a:t> - Room Bookings to help navigate</a:t>
            </a:r>
          </a:p>
          <a:p>
            <a:pPr marL="0" indent="0" fontAlgn="base">
              <a:buNone/>
            </a:pPr>
            <a:r>
              <a:rPr lang="en-US" dirty="0"/>
              <a:t>       </a:t>
            </a:r>
            <a:r>
              <a:rPr lang="en-US" b="1" u="sng" dirty="0"/>
              <a:t>Exam Upload</a:t>
            </a:r>
          </a:p>
          <a:p>
            <a:pPr marL="0" indent="0" fontAlgn="base">
              <a:buNone/>
            </a:pPr>
            <a:r>
              <a:rPr lang="en-US" dirty="0"/>
              <a:t>	If you have </a:t>
            </a:r>
            <a:r>
              <a:rPr lang="en-US" u="sng" dirty="0"/>
              <a:t>multiple students </a:t>
            </a:r>
            <a:r>
              <a:rPr lang="en-US" dirty="0"/>
              <a:t>and only have </a:t>
            </a:r>
            <a:r>
              <a:rPr lang="en-US" u="sng" dirty="0"/>
              <a:t>one version </a:t>
            </a:r>
            <a:r>
              <a:rPr lang="en-US" dirty="0"/>
              <a:t>of the test.</a:t>
            </a:r>
          </a:p>
          <a:p>
            <a:pPr marL="0" indent="0" fontAlgn="base">
              <a:buNone/>
            </a:pPr>
            <a:r>
              <a:rPr lang="en-US" dirty="0"/>
              <a:t>		1. Select "Courses" tab</a:t>
            </a:r>
          </a:p>
          <a:p>
            <a:pPr marL="0" indent="0" fontAlgn="base">
              <a:buNone/>
            </a:pPr>
            <a:r>
              <a:rPr lang="en-US" dirty="0"/>
              <a:t>		2. Select the Course needing an exam</a:t>
            </a:r>
          </a:p>
          <a:p>
            <a:pPr marL="0" indent="0" fontAlgn="base">
              <a:buNone/>
            </a:pPr>
            <a:r>
              <a:rPr lang="en-US" dirty="0"/>
              <a:t>		3. Select "Exam" and "Add New Exam" - fill in the form and add attachment</a:t>
            </a:r>
          </a:p>
          <a:p>
            <a:pPr marL="0" indent="0" fontAlgn="base">
              <a:buNone/>
            </a:pPr>
            <a:endParaRPr lang="en-US" b="1" dirty="0"/>
          </a:p>
          <a:p>
            <a:pPr marL="0" indent="0" fontAlgn="base">
              <a:buNone/>
            </a:pPr>
            <a:r>
              <a:rPr lang="en-US" b="1" dirty="0"/>
              <a:t>New addition - you can select to use the same test for all students with reservations</a:t>
            </a:r>
          </a:p>
          <a:p>
            <a:pPr marL="0" indent="0" fontAlgn="base">
              <a:buNone/>
            </a:pPr>
            <a:r>
              <a:rPr lang="en-US" b="1" dirty="0"/>
              <a:t>“Apply to all records”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7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913" y="155074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Testing: Attach exam to the student</a:t>
            </a:r>
            <a:br>
              <a:rPr lang="en-US" dirty="0"/>
            </a:br>
            <a:r>
              <a:rPr lang="en-US" dirty="0"/>
              <a:t>	</a:t>
            </a:r>
            <a:r>
              <a:rPr lang="en-US" sz="2600" dirty="0">
                <a:solidFill>
                  <a:schemeClr val="tx1"/>
                </a:solidFill>
              </a:rPr>
              <a:t>1. Select the Courses Tab</a:t>
            </a:r>
            <a:endParaRPr lang="en-US" sz="2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499" y="1375666"/>
            <a:ext cx="8065817" cy="4907037"/>
          </a:xfrm>
        </p:spPr>
      </p:pic>
    </p:spTree>
    <p:extLst>
      <p:ext uri="{BB962C8B-B14F-4D97-AF65-F5344CB8AC3E}">
        <p14:creationId xmlns:p14="http://schemas.microsoft.com/office/powerpoint/2010/main" val="1845672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578" y="160579"/>
            <a:ext cx="8596668" cy="1320800"/>
          </a:xfrm>
        </p:spPr>
        <p:txBody>
          <a:bodyPr/>
          <a:lstStyle/>
          <a:p>
            <a:r>
              <a:rPr lang="en-US" dirty="0"/>
              <a:t>Testing: Attach exam to the student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387" y="820979"/>
            <a:ext cx="4185623" cy="576262"/>
          </a:xfrm>
        </p:spPr>
        <p:txBody>
          <a:bodyPr/>
          <a:lstStyle/>
          <a:p>
            <a:r>
              <a:rPr lang="en-US" sz="2600" dirty="0"/>
              <a:t>2. Select Course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328" y="924803"/>
            <a:ext cx="4185618" cy="971993"/>
          </a:xfrm>
        </p:spPr>
        <p:txBody>
          <a:bodyPr/>
          <a:lstStyle/>
          <a:p>
            <a:r>
              <a:rPr lang="en-US" sz="2600" dirty="0"/>
              <a:t>3. View Room Bookings</a:t>
            </a:r>
          </a:p>
          <a:p>
            <a:r>
              <a:rPr lang="en-US" sz="2600" dirty="0"/>
              <a:t>	Pending or Approved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05" y="1556535"/>
            <a:ext cx="4002510" cy="4492673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329" y="2052740"/>
            <a:ext cx="4993362" cy="2982723"/>
          </a:xfrm>
        </p:spPr>
      </p:pic>
    </p:spTree>
    <p:extLst>
      <p:ext uri="{BB962C8B-B14F-4D97-AF65-F5344CB8AC3E}">
        <p14:creationId xmlns:p14="http://schemas.microsoft.com/office/powerpoint/2010/main" val="737666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444" y="221293"/>
            <a:ext cx="8596668" cy="1320800"/>
          </a:xfrm>
        </p:spPr>
        <p:txBody>
          <a:bodyPr/>
          <a:lstStyle/>
          <a:p>
            <a:r>
              <a:rPr lang="en-US" dirty="0"/>
              <a:t>Testing: Attach exam to the student</a:t>
            </a:r>
            <a:br>
              <a:rPr lang="en-US" dirty="0"/>
            </a:br>
            <a:r>
              <a:rPr lang="en-US" dirty="0"/>
              <a:t>	</a:t>
            </a:r>
            <a:r>
              <a:rPr lang="en-US" sz="2600" dirty="0">
                <a:solidFill>
                  <a:schemeClr val="tx1"/>
                </a:solidFill>
              </a:rPr>
              <a:t>4. Select the student’s name</a:t>
            </a:r>
            <a:endParaRPr lang="en-US" sz="2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836" y="1663798"/>
            <a:ext cx="4703171" cy="4423612"/>
          </a:xfrm>
        </p:spPr>
      </p:pic>
    </p:spTree>
    <p:extLst>
      <p:ext uri="{BB962C8B-B14F-4D97-AF65-F5344CB8AC3E}">
        <p14:creationId xmlns:p14="http://schemas.microsoft.com/office/powerpoint/2010/main" val="1539749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9339" y="0"/>
            <a:ext cx="8596668" cy="1320800"/>
          </a:xfrm>
        </p:spPr>
        <p:txBody>
          <a:bodyPr/>
          <a:lstStyle/>
          <a:p>
            <a:r>
              <a:rPr lang="en-US" dirty="0"/>
              <a:t>Testing: Attach exam to the student</a:t>
            </a:r>
            <a:br>
              <a:rPr lang="en-US" dirty="0"/>
            </a:br>
            <a:r>
              <a:rPr lang="en-US" dirty="0"/>
              <a:t>   </a:t>
            </a:r>
            <a:r>
              <a:rPr lang="en-US" sz="2600" dirty="0">
                <a:solidFill>
                  <a:schemeClr val="tx1"/>
                </a:solidFill>
              </a:rPr>
              <a:t>5. Fill in the details and Save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24668" y="1320800"/>
            <a:ext cx="4185623" cy="112831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View Scheduled Exam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Upload Exam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Test Length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335718" y="1223391"/>
            <a:ext cx="4185618" cy="122572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Delivery Location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Approve/Deny</a:t>
            </a: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176" y="2449113"/>
            <a:ext cx="3734919" cy="3876107"/>
          </a:xfrm>
        </p:spPr>
      </p:pic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66" y="2654112"/>
            <a:ext cx="3770953" cy="3959530"/>
          </a:xfrm>
        </p:spPr>
      </p:pic>
    </p:spTree>
    <p:extLst>
      <p:ext uri="{BB962C8B-B14F-4D97-AF65-F5344CB8AC3E}">
        <p14:creationId xmlns:p14="http://schemas.microsoft.com/office/powerpoint/2010/main" val="12689274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10146</TotalTime>
  <Words>423</Words>
  <Application>Microsoft Office PowerPoint</Application>
  <PresentationFormat>Widescreen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Accommodate Training </vt:lpstr>
      <vt:lpstr>Testing</vt:lpstr>
      <vt:lpstr>Testing: Uploading Exams   1. Login into Accommodate: https://access.mercer.edu </vt:lpstr>
      <vt:lpstr>Testing</vt:lpstr>
      <vt:lpstr>Testing: Uploading/Administration information for the exam</vt:lpstr>
      <vt:lpstr>Testing: Attach exam to the student  1. Select the Courses Tab</vt:lpstr>
      <vt:lpstr>Testing: Attach exam to the student</vt:lpstr>
      <vt:lpstr>Testing: Attach exam to the student  4. Select the student’s name</vt:lpstr>
      <vt:lpstr>Testing: Attach exam to the student    5. Fill in the details and Save</vt:lpstr>
      <vt:lpstr>Testing</vt:lpstr>
      <vt:lpstr>Testing: Upload the exam to the Course  1. Select Course</vt:lpstr>
      <vt:lpstr>Testing: Upload the exam to the Course  2. Select the Course</vt:lpstr>
      <vt:lpstr>Testing: Upload the exam to the Course</vt:lpstr>
      <vt:lpstr>Testing: Upload exam to the Course</vt:lpstr>
    </vt:vector>
  </TitlesOfParts>
  <Company>Mercer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Andreena M. Patton</dc:creator>
  <cp:lastModifiedBy>Katie C. Johnson</cp:lastModifiedBy>
  <cp:revision>93</cp:revision>
  <dcterms:created xsi:type="dcterms:W3CDTF">2019-07-15T15:12:43Z</dcterms:created>
  <dcterms:modified xsi:type="dcterms:W3CDTF">2023-07-11T19:02:55Z</dcterms:modified>
</cp:coreProperties>
</file>