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83" r:id="rId4"/>
    <p:sldId id="272" r:id="rId5"/>
    <p:sldId id="264" r:id="rId6"/>
    <p:sldId id="265" r:id="rId7"/>
    <p:sldId id="28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access@mercer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798" y="805523"/>
            <a:ext cx="8733676" cy="1976273"/>
          </a:xfrm>
        </p:spPr>
        <p:txBody>
          <a:bodyPr/>
          <a:lstStyle/>
          <a:p>
            <a:pPr algn="ctr"/>
            <a:r>
              <a:rPr lang="en-US" sz="6600" dirty="0"/>
              <a:t>Accommodate Training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3488" y="2526632"/>
            <a:ext cx="7766936" cy="4184316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solidFill>
                  <a:schemeClr val="accent1"/>
                </a:solidFill>
              </a:rPr>
              <a:t>for Faculty</a:t>
            </a: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How to view and sign 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Accommodation Letters</a:t>
            </a:r>
          </a:p>
        </p:txBody>
      </p:sp>
    </p:spTree>
    <p:extLst>
      <p:ext uri="{BB962C8B-B14F-4D97-AF65-F5344CB8AC3E}">
        <p14:creationId xmlns:p14="http://schemas.microsoft.com/office/powerpoint/2010/main" val="887973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14" y="1253958"/>
            <a:ext cx="8596668" cy="1138989"/>
          </a:xfrm>
        </p:spPr>
        <p:txBody>
          <a:bodyPr>
            <a:normAutofit/>
          </a:bodyPr>
          <a:lstStyle/>
          <a:p>
            <a:r>
              <a:rPr lang="en-US" dirty="0"/>
              <a:t>Viewing and Signing Faculty Forms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dirty="0">
                <a:solidFill>
                  <a:srgbClr val="000000"/>
                </a:solidFill>
              </a:rPr>
              <a:t>At the Beginning of each semester faculty signs form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163" y="2564549"/>
            <a:ext cx="8483934" cy="3437872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>
                <a:solidFill>
                  <a:schemeClr val="accent1"/>
                </a:solidFill>
              </a:rPr>
              <a:t>To sign Faculty Forms</a:t>
            </a:r>
          </a:p>
          <a:p>
            <a:pPr marL="0" indent="0">
              <a:buNone/>
            </a:pPr>
            <a:r>
              <a:rPr lang="en-US" sz="2400" dirty="0"/>
              <a:t>	1. Login to Accommodate</a:t>
            </a:r>
          </a:p>
          <a:p>
            <a:pPr marL="0" indent="0">
              <a:buNone/>
            </a:pPr>
            <a:r>
              <a:rPr lang="en-US" sz="2400" dirty="0"/>
              <a:t>	2. Select Accommodations Letters tab</a:t>
            </a:r>
          </a:p>
          <a:p>
            <a:pPr marL="0" indent="0">
              <a:buNone/>
            </a:pPr>
            <a:r>
              <a:rPr lang="en-US" sz="2400" dirty="0"/>
              <a:t>	3. Select Access-Faculty Form for the student</a:t>
            </a:r>
          </a:p>
          <a:p>
            <a:pPr marL="0" indent="0">
              <a:buNone/>
            </a:pPr>
            <a:r>
              <a:rPr lang="en-US" sz="2400" dirty="0"/>
              <a:t>	4. Once letter is open scroll to the bottom, sign and save</a:t>
            </a:r>
          </a:p>
        </p:txBody>
      </p:sp>
    </p:spTree>
    <p:extLst>
      <p:ext uri="{BB962C8B-B14F-4D97-AF65-F5344CB8AC3E}">
        <p14:creationId xmlns:p14="http://schemas.microsoft.com/office/powerpoint/2010/main" val="201778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018" y="441159"/>
            <a:ext cx="8596668" cy="1497263"/>
          </a:xfrm>
        </p:spPr>
        <p:txBody>
          <a:bodyPr>
            <a:noAutofit/>
          </a:bodyPr>
          <a:lstStyle/>
          <a:p>
            <a:r>
              <a:rPr lang="en-US" dirty="0"/>
              <a:t>Signing Faculty Forms: Step One</a:t>
            </a:r>
            <a:br>
              <a:rPr lang="en-US" dirty="0"/>
            </a:br>
            <a:r>
              <a:rPr lang="en-US" sz="2400" dirty="0"/>
              <a:t>		</a:t>
            </a:r>
            <a:r>
              <a:rPr lang="en-US" sz="2700" dirty="0">
                <a:solidFill>
                  <a:schemeClr val="tx1"/>
                </a:solidFill>
              </a:rPr>
              <a:t>1. Select Accommodation Letters Tab</a:t>
            </a:r>
            <a:r>
              <a:rPr lang="en-US" sz="2400" dirty="0"/>
              <a:t>	</a:t>
            </a:r>
            <a:endParaRPr lang="en-US" dirty="0"/>
          </a:p>
        </p:txBody>
      </p:sp>
      <p:pic>
        <p:nvPicPr>
          <p:cNvPr id="4" name="Content Placeholder 3" descr="accommletters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088" r="-31088"/>
          <a:stretch>
            <a:fillRect/>
          </a:stretch>
        </p:blipFill>
        <p:spPr>
          <a:xfrm>
            <a:off x="355851" y="1644315"/>
            <a:ext cx="7779941" cy="4879474"/>
          </a:xfrm>
        </p:spPr>
      </p:pic>
    </p:spTree>
    <p:extLst>
      <p:ext uri="{BB962C8B-B14F-4D97-AF65-F5344CB8AC3E}">
        <p14:creationId xmlns:p14="http://schemas.microsoft.com/office/powerpoint/2010/main" val="1223416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Signing Faculty Forms: Step Two</a:t>
            </a:r>
            <a:br>
              <a:rPr lang="en-US" dirty="0"/>
            </a:br>
            <a:r>
              <a:rPr lang="en-US" dirty="0"/>
              <a:t>	</a:t>
            </a:r>
            <a:r>
              <a:rPr lang="en-US" sz="2700" dirty="0">
                <a:solidFill>
                  <a:schemeClr val="tx1"/>
                </a:solidFill>
              </a:rPr>
              <a:t>2. Select Access-Faculty Form for the student</a:t>
            </a:r>
            <a:endParaRPr lang="en-US" sz="2700" dirty="0"/>
          </a:p>
        </p:txBody>
      </p:sp>
      <p:pic>
        <p:nvPicPr>
          <p:cNvPr id="7" name="Content Placeholder 6" descr="accommlet1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43" r="-9743"/>
          <a:stretch>
            <a:fillRect/>
          </a:stretch>
        </p:blipFill>
        <p:spPr>
          <a:xfrm>
            <a:off x="677863" y="1804988"/>
            <a:ext cx="8596312" cy="4718050"/>
          </a:xfrm>
        </p:spPr>
      </p:pic>
    </p:spTree>
    <p:extLst>
      <p:ext uri="{BB962C8B-B14F-4D97-AF65-F5344CB8AC3E}">
        <p14:creationId xmlns:p14="http://schemas.microsoft.com/office/powerpoint/2010/main" val="525502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Signing Faculty Form: Step Three</a:t>
            </a:r>
            <a:br>
              <a:rPr lang="en-US" dirty="0"/>
            </a:br>
            <a:r>
              <a:rPr lang="en-US" dirty="0"/>
              <a:t>	</a:t>
            </a:r>
            <a:r>
              <a:rPr lang="en-US" sz="2400" dirty="0">
                <a:solidFill>
                  <a:schemeClr val="tx1"/>
                </a:solidFill>
              </a:rPr>
              <a:t>3. Once the letter is open </a:t>
            </a:r>
            <a:r>
              <a:rPr lang="en-US" sz="2400">
                <a:solidFill>
                  <a:schemeClr val="tx1"/>
                </a:solidFill>
              </a:rPr>
              <a:t>scrAoll</a:t>
            </a:r>
            <a:r>
              <a:rPr lang="en-US" sz="2400" dirty="0">
                <a:solidFill>
                  <a:schemeClr val="tx1"/>
                </a:solidFill>
              </a:rPr>
              <a:t> to the bottom, sign and save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77" y="1796574"/>
            <a:ext cx="3225339" cy="4480945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327" y="1796574"/>
            <a:ext cx="3075709" cy="4417979"/>
          </a:xfrm>
        </p:spPr>
      </p:pic>
    </p:spTree>
    <p:extLst>
      <p:ext uri="{BB962C8B-B14F-4D97-AF65-F5344CB8AC3E}">
        <p14:creationId xmlns:p14="http://schemas.microsoft.com/office/powerpoint/2010/main" val="1816237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513" y="2185589"/>
            <a:ext cx="4224291" cy="1419782"/>
          </a:xfrm>
        </p:spPr>
        <p:txBody>
          <a:bodyPr>
            <a:normAutofit/>
          </a:bodyPr>
          <a:lstStyle/>
          <a:p>
            <a:r>
              <a:rPr lang="en-US" sz="3400" dirty="0"/>
              <a:t>Signing Faculty Forms: Last Step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863" y="1357288"/>
            <a:ext cx="4540879" cy="452817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9268" y="3605371"/>
            <a:ext cx="3854528" cy="2584449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sz="2400" dirty="0"/>
              <a:t>Sign and Save</a:t>
            </a:r>
          </a:p>
        </p:txBody>
      </p:sp>
    </p:spTree>
    <p:extLst>
      <p:ext uri="{BB962C8B-B14F-4D97-AF65-F5344CB8AC3E}">
        <p14:creationId xmlns:p14="http://schemas.microsoft.com/office/powerpoint/2010/main" val="2918575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Any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Director</a:t>
            </a:r>
          </a:p>
          <a:p>
            <a:pPr lvl="1"/>
            <a:r>
              <a:rPr lang="en-US" dirty="0"/>
              <a:t>Email: </a:t>
            </a:r>
            <a:r>
              <a:rPr lang="en-US" dirty="0">
                <a:hlinkClick r:id="rId2"/>
              </a:rPr>
              <a:t>access@mercer.edu</a:t>
            </a:r>
            <a:endParaRPr lang="en-US" dirty="0"/>
          </a:p>
          <a:p>
            <a:pPr lvl="1"/>
            <a:r>
              <a:rPr lang="en-US" dirty="0"/>
              <a:t>Phone: 478-301-2778</a:t>
            </a:r>
          </a:p>
          <a:p>
            <a:endParaRPr lang="en-US" dirty="0"/>
          </a:p>
          <a:p>
            <a:r>
              <a:rPr lang="en-US" dirty="0"/>
              <a:t>Access Coordinator </a:t>
            </a:r>
          </a:p>
          <a:p>
            <a:pPr lvl="1"/>
            <a:r>
              <a:rPr lang="en-US" dirty="0"/>
              <a:t>Email</a:t>
            </a:r>
            <a:r>
              <a:rPr lang="en-US"/>
              <a:t>: </a:t>
            </a:r>
            <a:r>
              <a:rPr lang="en-US">
                <a:hlinkClick r:id="rId2"/>
              </a:rPr>
              <a:t>access@</a:t>
            </a:r>
            <a:r>
              <a:rPr lang="en-US" dirty="0">
                <a:hlinkClick r:id="rId2"/>
              </a:rPr>
              <a:t>mercer.edu</a:t>
            </a:r>
            <a:endParaRPr lang="en-US" dirty="0"/>
          </a:p>
          <a:p>
            <a:pPr lvl="1"/>
            <a:r>
              <a:rPr lang="en-US" dirty="0"/>
              <a:t>Phone: 478-301-2529</a:t>
            </a:r>
          </a:p>
        </p:txBody>
      </p:sp>
    </p:spTree>
    <p:extLst>
      <p:ext uri="{BB962C8B-B14F-4D97-AF65-F5344CB8AC3E}">
        <p14:creationId xmlns:p14="http://schemas.microsoft.com/office/powerpoint/2010/main" val="1579782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2583</TotalTime>
  <Words>159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Accommodate Training </vt:lpstr>
      <vt:lpstr>Viewing and Signing Faculty Forms  At the Beginning of each semester faculty signs form</vt:lpstr>
      <vt:lpstr>Signing Faculty Forms: Step One   1. Select Accommodation Letters Tab </vt:lpstr>
      <vt:lpstr>Signing Faculty Forms: Step Two  2. Select Access-Faculty Form for the student</vt:lpstr>
      <vt:lpstr>Signing Faculty Form: Step Three  3. Once the letter is open scrAoll to the bottom, sign and save</vt:lpstr>
      <vt:lpstr>Signing Faculty Forms: Last Step</vt:lpstr>
      <vt:lpstr>Any Questions?</vt:lpstr>
    </vt:vector>
  </TitlesOfParts>
  <Company>Mercer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Andreena M. Patton</dc:creator>
  <cp:lastModifiedBy>Katie C. Johnson</cp:lastModifiedBy>
  <cp:revision>65</cp:revision>
  <dcterms:created xsi:type="dcterms:W3CDTF">2019-07-15T15:12:43Z</dcterms:created>
  <dcterms:modified xsi:type="dcterms:W3CDTF">2023-07-11T19:17:09Z</dcterms:modified>
</cp:coreProperties>
</file>